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8" r:id="rId2"/>
    <p:sldMasterId id="2147483810" r:id="rId3"/>
    <p:sldMasterId id="2147483822" r:id="rId4"/>
    <p:sldMasterId id="2147483834" r:id="rId5"/>
    <p:sldMasterId id="2147483846" r:id="rId6"/>
    <p:sldMasterId id="2147483858" r:id="rId7"/>
  </p:sldMasterIdLst>
  <p:notesMasterIdLst>
    <p:notesMasterId r:id="rId20"/>
  </p:notesMasterIdLst>
  <p:sldIdLst>
    <p:sldId id="256" r:id="rId8"/>
    <p:sldId id="273" r:id="rId9"/>
    <p:sldId id="274" r:id="rId10"/>
    <p:sldId id="271" r:id="rId11"/>
    <p:sldId id="275" r:id="rId12"/>
    <p:sldId id="276" r:id="rId13"/>
    <p:sldId id="278" r:id="rId14"/>
    <p:sldId id="277" r:id="rId15"/>
    <p:sldId id="270" r:id="rId16"/>
    <p:sldId id="272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3AEDAF-053D-4AB9-B3AA-F9AD34ECD6A2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624693-E637-438F-BDBF-880BDB521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3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29710-B125-4C3B-9B63-6812EF9D41E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FA06286-F4C8-4E62-B4AC-15F6E2FA04E6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EA7E3AA-BE7C-492F-8C99-00315D1C34BF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8BE8B43-F752-4BBD-A9A5-127B4B3FA2E4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19EBE96-67FE-4E65-84D8-DB455E35A19D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F2EF126C-FC8E-4CB2-9BC8-E6EF4C9DB67F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C83B625-D19C-4A1C-A3C9-70A92685DC99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74C68-6AAB-4224-9F0D-A648FE60104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DAB184-219C-4D4D-B73E-CF7F2343E79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9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9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1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6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4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6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0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8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1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0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67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20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73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4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42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5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55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2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75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1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1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76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76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9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3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52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15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7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24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13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0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55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8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95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79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0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77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0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5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3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4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91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2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79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73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17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09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6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5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6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13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3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5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43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04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98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6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2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06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46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09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8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3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87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24.05.2020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8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592" y="332656"/>
            <a:ext cx="6215106" cy="2071701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Стихийные бедствия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9221" name="Рисунок 4" descr="2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3" y="2348880"/>
            <a:ext cx="3286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32 из 859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428875" y="357188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2800" b="1">
                <a:solidFill>
                  <a:srgbClr val="0070C0"/>
                </a:solidFill>
              </a:rPr>
              <a:t>Как узнать о катастрофе?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786188" y="1143000"/>
            <a:ext cx="45005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/>
              <a:t>Помни, что о всех катастрофах, больших авариях сообщают по радио, телевидению и гудками сирены, частыми ударами колокола или по рельсу. Специальные службы спешат на помощь людям. </a:t>
            </a:r>
          </a:p>
        </p:txBody>
      </p:sp>
      <p:pic>
        <p:nvPicPr>
          <p:cNvPr id="19460" name="Рисунок 3" descr="3e5d307c05384a7b654e2cff3095130b-2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 descr="pozhary_unesli_tri_zhizni_thumb_main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86125"/>
            <a:ext cx="4975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 descr="205631249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36433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247708624_0lik.ru_romantic_priroda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>
            <a:fillRect/>
          </a:stretch>
        </p:blipFill>
        <p:spPr bwMode="auto">
          <a:xfrm>
            <a:off x="428625" y="1428750"/>
            <a:ext cx="778668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2800" b="1">
                <a:solidFill>
                  <a:srgbClr val="002060"/>
                </a:solidFill>
              </a:rPr>
              <a:t>Пусть наша природа радует нас своей красотой, а мы будем беречь  её!!!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64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2800" b="1">
                <a:solidFill>
                  <a:srgbClr val="7030A0"/>
                </a:solidFill>
              </a:rPr>
              <a:t>Мир не всегда бывает спокоен и ласков.</a:t>
            </a:r>
          </a:p>
        </p:txBody>
      </p:sp>
      <p:pic>
        <p:nvPicPr>
          <p:cNvPr id="10243" name="Рисунок 3" descr="vulkan_04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0719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file0699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28688"/>
            <a:ext cx="42148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643438" y="4786313"/>
            <a:ext cx="4549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Взрываются горы (вулканы) и горящая</a:t>
            </a:r>
          </a:p>
          <a:p>
            <a:r>
              <a:rPr lang="ru-RU">
                <a:solidFill>
                  <a:prstClr val="black"/>
                </a:solidFill>
              </a:rPr>
              <a:t>лава сметает все на своем пути.</a:t>
            </a:r>
          </a:p>
        </p:txBody>
      </p:sp>
    </p:spTree>
    <p:extLst>
      <p:ext uri="{BB962C8B-B14F-4D97-AF65-F5344CB8AC3E}">
        <p14:creationId xmlns:p14="http://schemas.microsoft.com/office/powerpoint/2010/main" val="986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95936" y="285750"/>
            <a:ext cx="419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FF0000"/>
                </a:solidFill>
              </a:rPr>
              <a:t>Торнадо и ураганы.</a:t>
            </a:r>
          </a:p>
        </p:txBody>
      </p:sp>
      <p:pic>
        <p:nvPicPr>
          <p:cNvPr id="17411" name="Рисунок 2" descr="5ab1c97f7e8098f4a323e52ab957cffc_446xFT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6" b="5956"/>
          <a:stretch>
            <a:fillRect/>
          </a:stretch>
        </p:blipFill>
        <p:spPr bwMode="auto">
          <a:xfrm>
            <a:off x="214313" y="928688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IMG_08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14750"/>
            <a:ext cx="36433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IMG_08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286250" y="1428750"/>
            <a:ext cx="4286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Последствия ураганов и смерчей, </a:t>
            </a:r>
          </a:p>
          <a:p>
            <a:r>
              <a:rPr lang="ru-RU">
                <a:solidFill>
                  <a:prstClr val="black"/>
                </a:solidFill>
              </a:rPr>
              <a:t>так же очень разрушительны. Громадные  деревья вырваны с корнем, у домов сносит крыши, рвутся линии электропередач.</a:t>
            </a:r>
          </a:p>
        </p:txBody>
      </p:sp>
    </p:spTree>
    <p:extLst>
      <p:ext uri="{BB962C8B-B14F-4D97-AF65-F5344CB8AC3E}">
        <p14:creationId xmlns:p14="http://schemas.microsoft.com/office/powerpoint/2010/main" val="14442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раган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2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500313" y="142875"/>
            <a:ext cx="3357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3600" b="1">
                <a:solidFill>
                  <a:srgbClr val="002060"/>
                </a:solidFill>
              </a:rPr>
              <a:t>Наводнения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786313" y="857250"/>
            <a:ext cx="3357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>
                <a:solidFill>
                  <a:prstClr val="black"/>
                </a:solidFill>
              </a:rPr>
              <a:t>Сильные и продолжительные ливни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приводят к наводнению: реки выходят из берегов, и под водой оказываются целые поселки, улицы, города.</a:t>
            </a:r>
          </a:p>
        </p:txBody>
      </p:sp>
      <p:pic>
        <p:nvPicPr>
          <p:cNvPr id="13316" name="Рисунок 3" descr="02_venice_01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4381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000004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3333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floods_carsjpg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429125" y="1071563"/>
            <a:ext cx="392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Иногда, земля сотрясается, и</a:t>
            </a:r>
          </a:p>
          <a:p>
            <a:r>
              <a:rPr lang="ru-RU">
                <a:solidFill>
                  <a:prstClr val="black"/>
                </a:solidFill>
              </a:rPr>
              <a:t>тогда рушатся дома.  Люди остаются под обломками и без жилья.</a:t>
            </a:r>
          </a:p>
        </p:txBody>
      </p:sp>
      <p:pic>
        <p:nvPicPr>
          <p:cNvPr id="11267" name="Рисунок 2" descr="imagesCA4E37J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3429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 descr="japan_quake16_23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1750"/>
            <a:ext cx="4357688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428875" y="285750"/>
            <a:ext cx="346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3200" b="1">
                <a:solidFill>
                  <a:srgbClr val="FF0000"/>
                </a:solidFill>
              </a:rPr>
              <a:t>Землетрясение</a:t>
            </a:r>
          </a:p>
        </p:txBody>
      </p:sp>
    </p:spTree>
    <p:extLst>
      <p:ext uri="{BB962C8B-B14F-4D97-AF65-F5344CB8AC3E}">
        <p14:creationId xmlns:p14="http://schemas.microsoft.com/office/powerpoint/2010/main" val="3104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00438" y="214313"/>
            <a:ext cx="271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</a:rPr>
              <a:t>Цунами.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429250" y="928688"/>
            <a:ext cx="33575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Гигантские волны и свирепые ветры  накрывают большие кварталы и уничтожают все живое.</a:t>
            </a:r>
          </a:p>
        </p:txBody>
      </p:sp>
      <p:pic>
        <p:nvPicPr>
          <p:cNvPr id="12292" name="Рисунок 3" descr="25757_j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6125"/>
            <a:ext cx="43576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tsunami_03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e2d11d50de4cdaaf49eedb1feb6d4890_full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57625" y="21431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4800" b="1">
                <a:solidFill>
                  <a:srgbClr val="C00000"/>
                </a:solidFill>
              </a:rPr>
              <a:t>Засуха</a:t>
            </a:r>
          </a:p>
        </p:txBody>
      </p:sp>
      <p:pic>
        <p:nvPicPr>
          <p:cNvPr id="14339" name="Рисунок 2" descr="11d14284-0e20-4cd5-8f50-10909ed107d9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pics.4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3000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6164_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43313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071938" y="1428750"/>
            <a:ext cx="4214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>
                <a:solidFill>
                  <a:prstClr val="black"/>
                </a:solidFill>
              </a:rPr>
              <a:t>Не только вода, но и длительная жара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без дождей приводит к беде – засухе и 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пыльным бурям, голоду и смерти.</a:t>
            </a:r>
          </a:p>
        </p:txBody>
      </p:sp>
    </p:spTree>
    <p:extLst>
      <p:ext uri="{BB962C8B-B14F-4D97-AF65-F5344CB8AC3E}">
        <p14:creationId xmlns:p14="http://schemas.microsoft.com/office/powerpoint/2010/main" val="3156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сух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7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katastrofi - копия</Template>
  <TotalTime>306</TotalTime>
  <Words>196</Words>
  <Application>Microsoft Office PowerPoint</Application>
  <PresentationFormat>Экран (4:3)</PresentationFormat>
  <Paragraphs>31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katastrofi - копия</vt:lpstr>
      <vt:lpstr>1_katastrofi - копия</vt:lpstr>
      <vt:lpstr>2_katastrofi - копия</vt:lpstr>
      <vt:lpstr>3_katastrofi - копия</vt:lpstr>
      <vt:lpstr>4_katastrofi - копия</vt:lpstr>
      <vt:lpstr>5_katastrofi - копия</vt:lpstr>
      <vt:lpstr>6_katastrofi - копия</vt:lpstr>
      <vt:lpstr>Стихийные бедствия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Стихийные бедствия</dc:title>
  <dc:creator>Марина</dc:creator>
  <cp:lastModifiedBy>Светлана</cp:lastModifiedBy>
  <cp:revision>9</cp:revision>
  <dcterms:created xsi:type="dcterms:W3CDTF">2012-04-10T09:58:28Z</dcterms:created>
  <dcterms:modified xsi:type="dcterms:W3CDTF">2020-05-24T10:26:06Z</dcterms:modified>
</cp:coreProperties>
</file>